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8" r:id="rId4"/>
    <p:sldId id="277" r:id="rId5"/>
    <p:sldId id="275" r:id="rId6"/>
    <p:sldId id="273" r:id="rId7"/>
    <p:sldId id="278" r:id="rId8"/>
    <p:sldId id="261" r:id="rId9"/>
    <p:sldId id="279" r:id="rId10"/>
    <p:sldId id="266" r:id="rId11"/>
    <p:sldId id="280" r:id="rId12"/>
    <p:sldId id="260" r:id="rId13"/>
    <p:sldId id="269" r:id="rId14"/>
    <p:sldId id="259" r:id="rId15"/>
    <p:sldId id="281" r:id="rId16"/>
    <p:sldId id="272" r:id="rId17"/>
    <p:sldId id="282" r:id="rId18"/>
    <p:sldId id="270" r:id="rId19"/>
    <p:sldId id="264" r:id="rId20"/>
    <p:sldId id="265" r:id="rId21"/>
    <p:sldId id="268" r:id="rId22"/>
    <p:sldId id="263" r:id="rId23"/>
    <p:sldId id="271" r:id="rId24"/>
    <p:sldId id="262" r:id="rId25"/>
    <p:sldId id="2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7" autoAdjust="0"/>
    <p:restoredTop sz="94660"/>
  </p:normalViewPr>
  <p:slideViewPr>
    <p:cSldViewPr snapToGrid="0">
      <p:cViewPr varScale="1">
        <p:scale>
          <a:sx n="80" d="100"/>
          <a:sy n="80" d="100"/>
        </p:scale>
        <p:origin x="4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9E40C-3563-4C1E-A510-AD7300F5D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337E8E-6513-44E2-A966-353B66DEB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371D1-4019-4734-95AE-A8E031A67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98D7-B27B-4DFC-B85C-852E1400007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DD796-E3C6-4E44-BF91-58D11C893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F89A5-15DA-4852-B6EF-F13FAF3A1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8BE6-2A1C-4B93-81E9-D003C697F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11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04497-D9CA-4C88-A888-14CEC6A1B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B5E1A8-4645-434F-8B04-C4B55AFF5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8AD0D-2CCD-426F-BD7A-BCBE8A195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98D7-B27B-4DFC-B85C-852E1400007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97B71-629C-4470-A79E-9477A6065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AE436-0626-4454-BFE5-70A305B86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8BE6-2A1C-4B93-81E9-D003C697F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8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D2F1F8-7D15-4C15-82D0-482F444A40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C12703-959B-42ED-9043-EC23126E5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6C417-6325-4409-9D4E-45DD34D5E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98D7-B27B-4DFC-B85C-852E1400007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97893-7B93-4326-B72E-A3FE3858C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C48D8-FD95-44D8-BB89-C660087AC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8BE6-2A1C-4B93-81E9-D003C697F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7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71713-81DF-47BA-B361-046441F40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971E4-6335-4528-A37E-9CE7C5A6B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FA1B9-D2BF-4ED6-B14F-0726F067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98D7-B27B-4DFC-B85C-852E1400007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9544F-5221-4131-8F65-DBF3070EF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34B9F-D081-40A8-8B9C-122F3AC0E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8BE6-2A1C-4B93-81E9-D003C697F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51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50DEB-6BA1-4476-85C9-F08D9C6C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B065C-F801-478F-9BBE-4AECB35C4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DB5FB-953E-401A-804A-2DCDE1B06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98D7-B27B-4DFC-B85C-852E1400007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34654-1315-4262-A274-7F6DAA9DF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0415C-C6EC-48E9-AD0F-8399CA6B1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8BE6-2A1C-4B93-81E9-D003C697F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20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BBA61-AAF7-4489-BEC9-41C64CBFA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01AE1-4304-4E4B-A4D8-E53CA1074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06832C-95C2-425E-9B32-E82308EBA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58CD3C-836D-4316-8E9D-FAACB1EF8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98D7-B27B-4DFC-B85C-852E1400007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79AF7C-BF79-4582-B087-77BC2CC2C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CC08B-A1F7-469B-A393-E139A11D3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8BE6-2A1C-4B93-81E9-D003C697F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19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25E9-D27B-44BB-89DF-3E33AA53B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29A0A5-044F-4EAA-A010-96F030F49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2C2A92-5D94-4DFE-B83F-C770A59EE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452DB-105B-40ED-8C3A-E1CFE61AF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33DF2-810A-41A7-83E3-38BED40F66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CCD6F-812B-4B1B-A30D-BA2EC3F01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98D7-B27B-4DFC-B85C-852E1400007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CD0205-0C23-45A3-B4B0-7B486279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52EBB0-A2C5-478F-B89B-2CC52C667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8BE6-2A1C-4B93-81E9-D003C697F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08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2DC72-D68B-42CF-9F62-750E4CFAE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E9A476-4052-40C2-9C7A-1DD96E5D4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98D7-B27B-4DFC-B85C-852E1400007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A752F0-3363-443B-94E3-624287D85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87CB8C-0A68-4EF3-B2D4-318422AF6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8BE6-2A1C-4B93-81E9-D003C697F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04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AA0BFB-A58E-46AC-B46E-FA21FCE3B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98D7-B27B-4DFC-B85C-852E1400007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13B676-A3CB-4313-8A00-06B4D14E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70A9C-AFE1-4A5D-8D5E-478C7AA9E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8BE6-2A1C-4B93-81E9-D003C697F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39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925EF-C12D-4102-A95B-D42ADCFE7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7326A-E522-426E-B889-E6D6E297C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53F46B-9EC5-4C6C-97F9-5395B500E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11142A-BD83-4AE7-96BC-4571C21EE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98D7-B27B-4DFC-B85C-852E1400007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9ADA65-2796-422C-AB4D-D94EFDD8F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33BF5F-D5BC-404D-9A71-4EC9F7DBA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8BE6-2A1C-4B93-81E9-D003C697F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62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C38CD-29B6-4D8A-93ED-BE732EB77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088041-CBF8-4C79-8CE9-854044A655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CBA845-1878-4948-835E-3134837684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AAC16F-E464-4D47-B3A7-35DCC401D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98D7-B27B-4DFC-B85C-852E1400007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16674F-7F1F-4815-8C08-59854E0D2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134DF-A177-4016-9A34-CD0F39D2D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58BE6-2A1C-4B93-81E9-D003C697F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77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559E1A-5F30-4D2F-BCB4-115D10639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4A82BE-A311-4317-9A6D-88468D2E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683E0-DAAF-466C-8573-D3B9B851B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E98D7-B27B-4DFC-B85C-852E14000077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64128-0E45-4CC2-90E7-46A64D992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06C8A-4406-42E1-B32D-CE25881B80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58BE6-2A1C-4B93-81E9-D003C697F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65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ncpsr.org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sr.org/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04C63-B901-49FA-AC26-11D5DEEEA8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Physicians for Social Responsibility </a:t>
            </a:r>
            <a:b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of Western North Carolina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3018E1-5FDE-4582-8300-C3F0096400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sz="40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2021</a:t>
            </a:r>
          </a:p>
          <a:p>
            <a:endParaRPr lang="en-US" sz="36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r>
              <a:rPr lang="en-US" sz="4600" b="1" dirty="0">
                <a:solidFill>
                  <a:schemeClr val="accent6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www.wncpsr.org</a:t>
            </a:r>
            <a:r>
              <a:rPr lang="en-US" sz="4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endParaRPr lang="en-US" sz="31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79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FFCC1-98E0-49E7-AF57-5CB77B7F6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84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ACD4A7-882D-4486-9E5E-5227D0035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63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B209B3-3FB7-43FD-A66B-B2C2E512C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6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BFEE0-4832-4E32-B057-5ABEA4C54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85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5AB44E-414F-49C3-BC2F-BF659C8FC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55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EF8D7-8828-4127-B8EB-1E5AF8825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Our banner was designed and produced by our WNC PSR member Leslie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Poplawski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43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741477-2012-4EBD-9778-246A0685E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83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285D3-5122-4460-B20C-E6A358627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Lew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Patrie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and his daughter Lynn came out. Lew has been an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active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member of WNC PSR since the 1980’s.</a:t>
            </a:r>
          </a:p>
        </p:txBody>
      </p:sp>
    </p:spTree>
    <p:extLst>
      <p:ext uri="{BB962C8B-B14F-4D97-AF65-F5344CB8AC3E}">
        <p14:creationId xmlns:p14="http://schemas.microsoft.com/office/powerpoint/2010/main" val="3787039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D835B1-85A7-4195-B863-B03452BE6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16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0CDF05-23B2-4972-B3BE-5B0356AA2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28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EAB07-44F7-46A8-B679-BB51CC1AF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The Cherry Tree Project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10E688-36F0-4B27-A47E-DEC0CDF39A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 Downtown Asheville North Carolina—sponsored by WNC PSR in commemoration of the 75</a:t>
            </a:r>
            <a:r>
              <a:rPr lang="en-US" sz="3600" baseline="30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</a:t>
            </a:r>
            <a:r>
              <a:rPr lang="en-US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Anniversaries of Hiroshima and Nagasaki</a:t>
            </a:r>
          </a:p>
        </p:txBody>
      </p:sp>
    </p:spTree>
    <p:extLst>
      <p:ext uri="{BB962C8B-B14F-4D97-AF65-F5344CB8AC3E}">
        <p14:creationId xmlns:p14="http://schemas.microsoft.com/office/powerpoint/2010/main" val="4084253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C49C75-36BA-4768-847B-D1767430E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98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5761A-C952-4123-AFBD-8859EB9BF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53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34496E-26BD-4C13-92B8-D417B5FF7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61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ED6927-389D-4983-9979-AADA96FBF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53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59C5D5-BB33-4387-A9A1-C95677E0D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98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31CB4-9F3E-4442-B031-B591E9F85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8675"/>
            <a:ext cx="10515600" cy="285273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Physicians for Social Responsibility of Western North Carolina invites your support for our national organization. </a:t>
            </a:r>
            <a:b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b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Please make a donation at: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www.psr.org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0803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FB7A2-CF90-44B0-BD8D-936E1EED8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268" y="0"/>
            <a:ext cx="9139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43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76337-5A07-4EF8-9ADB-1E1674358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Leslie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Poplawski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was the originator and organizer of the Cherry Tree Project</a:t>
            </a:r>
          </a:p>
        </p:txBody>
      </p:sp>
    </p:spTree>
    <p:extLst>
      <p:ext uri="{BB962C8B-B14F-4D97-AF65-F5344CB8AC3E}">
        <p14:creationId xmlns:p14="http://schemas.microsoft.com/office/powerpoint/2010/main" val="1003764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6893D8-FA44-47F6-B519-44F59755D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6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BA3E07-4375-4E39-8FFD-F8AFB9DAF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57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B1490-CD99-47EA-B7D7-90E376527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Leslie, Brita and Terry maintain the commemorative tree and garden site which is near our county and city courthouses.</a:t>
            </a:r>
          </a:p>
        </p:txBody>
      </p:sp>
    </p:spTree>
    <p:extLst>
      <p:ext uri="{BB962C8B-B14F-4D97-AF65-F5344CB8AC3E}">
        <p14:creationId xmlns:p14="http://schemas.microsoft.com/office/powerpoint/2010/main" val="3490620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079D21-D786-401E-9B82-7A364F354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71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84C4E-685B-4452-9A79-13C0C6182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WNC PSR often meets at the home of Terry Clark and Brita Larsen Clark—Brita is behind the amazing zucchini! </a:t>
            </a:r>
          </a:p>
        </p:txBody>
      </p:sp>
    </p:spTree>
    <p:extLst>
      <p:ext uri="{BB962C8B-B14F-4D97-AF65-F5344CB8AC3E}">
        <p14:creationId xmlns:p14="http://schemas.microsoft.com/office/powerpoint/2010/main" val="1459510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158</Words>
  <Application>Microsoft Office PowerPoint</Application>
  <PresentationFormat>Widescreen</PresentationFormat>
  <Paragraphs>13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Physicians for Social Responsibility  of Western North Carolina</vt:lpstr>
      <vt:lpstr>The Cherry Tree Project</vt:lpstr>
      <vt:lpstr>PowerPoint Presentation</vt:lpstr>
      <vt:lpstr>Leslie Poplawski was the originator and organizer of the Cherry Tree Project</vt:lpstr>
      <vt:lpstr>PowerPoint Presentation</vt:lpstr>
      <vt:lpstr>PowerPoint Presentation</vt:lpstr>
      <vt:lpstr>Leslie, Brita and Terry maintain the commemorative tree and garden site which is near our county and city courthouses.</vt:lpstr>
      <vt:lpstr>PowerPoint Presentation</vt:lpstr>
      <vt:lpstr>WNC PSR often meets at the home of Terry Clark and Brita Larsen Clark—Brita is behind the amazing zucchini!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banner was designed and produced by our WNC PSR member Leslie Poplawski</vt:lpstr>
      <vt:lpstr>PowerPoint Presentation</vt:lpstr>
      <vt:lpstr>Lew Patrie and his daughter Lynn came out. Lew has been an active member of WNC PSR since the 1980’s.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Physicians for Social Responsibility of Western North Carolina invites your support for our national organization.   Please make a donation at: www.psr.org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Olson</dc:creator>
  <cp:lastModifiedBy>Mary Olson</cp:lastModifiedBy>
  <cp:revision>7</cp:revision>
  <dcterms:created xsi:type="dcterms:W3CDTF">2021-09-27T12:20:10Z</dcterms:created>
  <dcterms:modified xsi:type="dcterms:W3CDTF">2021-09-28T15:34:35Z</dcterms:modified>
</cp:coreProperties>
</file>